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2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3701F-D079-47C4-B2D9-515204FED397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0DA1D-7584-477B-8834-BC1CFD2BAF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4377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0DA1D-7584-477B-8834-BC1CFD2BAF2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90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12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90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2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12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426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89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615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14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68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931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21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4139-5A8F-4CA8-BF4A-A090384E89C1}" type="datetimeFigureOut">
              <a:rPr lang="ko-KR" altLang="en-US" smtClean="0"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419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4317" y="1888735"/>
            <a:ext cx="7776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[</a:t>
            </a:r>
            <a:r>
              <a:rPr lang="ko-KR" altLang="en-US" sz="2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작성 </a:t>
            </a:r>
            <a:r>
              <a:rPr lang="ko-KR" altLang="en-US" sz="2000" dirty="0">
                <a:latin typeface="HY동녘B" panose="02030600000101010101" pitchFamily="18" charset="-127"/>
                <a:ea typeface="HY동녘B" panose="02030600000101010101" pitchFamily="18" charset="-127"/>
              </a:rPr>
              <a:t>시</a:t>
            </a:r>
            <a:r>
              <a:rPr lang="ko-KR" altLang="en-US" sz="2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 유의사항</a:t>
            </a:r>
            <a:r>
              <a:rPr lang="en-US" altLang="ko-KR" sz="2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] </a:t>
            </a:r>
            <a:endParaRPr lang="ko-KR" altLang="en-US" sz="2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0702" y="2288845"/>
            <a:ext cx="74902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아래 서식 중 해당 신청 건을 선택하여 사용하시기 바랍니다</a:t>
            </a: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PPT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파일 그대로 제출</a:t>
            </a: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(PDF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변환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X)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페이지 초과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X</a:t>
            </a:r>
          </a:p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사용하지 않는 서식은 삭제 후 제출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모집 대상에 부합하는 경우 중복 신청 가능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단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사업신청 페이지의 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별도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부가자료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제출사항</a:t>
            </a:r>
            <a:r>
              <a:rPr lang="ko-KR" altLang="en-US" sz="14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에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각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페이지 참가신청서 첨부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별도 제출을 희망하는 자료가 있다면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사업신청 페이지의</a:t>
            </a: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별도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부가자료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제출사항</a:t>
            </a:r>
            <a:r>
              <a:rPr lang="ko-KR" altLang="en-US" sz="14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에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첨부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개 이상의 파일은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개의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zip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파일로 압축하여 제출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용량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30MB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제한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4317" y="4504837"/>
            <a:ext cx="7776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[</a:t>
            </a:r>
            <a:r>
              <a:rPr lang="ko-KR" altLang="en-US" sz="2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필수 제출서류</a:t>
            </a:r>
            <a:r>
              <a:rPr lang="en-US" altLang="ko-KR" sz="2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] </a:t>
            </a:r>
            <a:endParaRPr lang="ko-KR" altLang="en-US" sz="2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0702" y="4904947"/>
            <a:ext cx="7490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본 참가신청서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사업자등록증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법인등기부등본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중소기업확인서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유효기간 내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1282391" y="1133789"/>
            <a:ext cx="3482865" cy="584775"/>
            <a:chOff x="2263699" y="687740"/>
            <a:chExt cx="3482865" cy="584775"/>
          </a:xfrm>
        </p:grpSpPr>
        <p:sp>
          <p:nvSpPr>
            <p:cNvPr id="2" name="TextBox 1"/>
            <p:cNvSpPr txBox="1"/>
            <p:nvPr/>
          </p:nvSpPr>
          <p:spPr>
            <a:xfrm>
              <a:off x="2335625" y="687740"/>
              <a:ext cx="3410939" cy="584775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ko-KR" altLang="en-US" sz="3200" dirty="0" smtClean="0">
                  <a:latin typeface="HY동녘B" panose="02030600000101010101" pitchFamily="18" charset="-127"/>
                  <a:ea typeface="HY동녘B" panose="02030600000101010101" pitchFamily="18" charset="-127"/>
                </a:rPr>
                <a:t>참가신청서</a:t>
              </a:r>
              <a:endParaRPr lang="ko-KR" altLang="en-US" sz="3200" dirty="0">
                <a:latin typeface="HY동녘B" panose="02030600000101010101" pitchFamily="18" charset="-127"/>
                <a:ea typeface="HY동녘B" panose="02030600000101010101" pitchFamily="18" charset="-127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263699" y="814038"/>
              <a:ext cx="0" cy="379142"/>
            </a:xfrm>
            <a:prstGeom prst="line">
              <a:avLst/>
            </a:prstGeom>
            <a:ln w="76200">
              <a:solidFill>
                <a:schemeClr val="accent5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124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444615" y="295699"/>
            <a:ext cx="4027023" cy="369332"/>
            <a:chOff x="327171" y="218114"/>
            <a:chExt cx="4027023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327171" y="218114"/>
              <a:ext cx="4027023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dirty="0" err="1" smtClean="0">
                  <a:latin typeface="+mj-lt"/>
                </a:rPr>
                <a:t>더서울마켓</a:t>
              </a:r>
              <a:r>
                <a:rPr lang="en-US" altLang="ko-KR" b="1" dirty="0" smtClean="0">
                  <a:latin typeface="+mj-lt"/>
                </a:rPr>
                <a:t>_</a:t>
              </a:r>
              <a:r>
                <a:rPr lang="ko-KR" altLang="en-US" b="1" dirty="0" err="1" smtClean="0">
                  <a:latin typeface="+mj-lt"/>
                </a:rPr>
                <a:t>무역센터점</a:t>
              </a:r>
              <a:r>
                <a:rPr lang="ko-KR" altLang="en-US" b="1" dirty="0" smtClean="0">
                  <a:latin typeface="+mj-lt"/>
                </a:rPr>
                <a:t> </a:t>
              </a:r>
              <a:r>
                <a:rPr lang="ko-KR" altLang="en-US" dirty="0" smtClean="0">
                  <a:latin typeface="+mj-lt"/>
                </a:rPr>
                <a:t>참가신청서</a:t>
              </a:r>
              <a:endParaRPr lang="ko-KR" altLang="en-US" dirty="0">
                <a:latin typeface="+mj-lt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327172" y="587446"/>
              <a:ext cx="402702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직선 연결선 8"/>
          <p:cNvCxnSpPr/>
          <p:nvPr/>
        </p:nvCxnSpPr>
        <p:spPr>
          <a:xfrm>
            <a:off x="5536734" y="796954"/>
            <a:ext cx="0" cy="5553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13572" y="1090569"/>
            <a:ext cx="3246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기업명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브랜드명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):  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3572" y="1711354"/>
            <a:ext cx="383376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상품정보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상품명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동일 상품 유형인 경우 몇 종 까지 기재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ex. 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매운 소스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종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altLang="ko-K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①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②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③</a:t>
            </a:r>
            <a:endParaRPr lang="en-US" altLang="ko-KR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총 판매 상품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SKU:  </a:t>
            </a:r>
            <a:r>
              <a:rPr lang="en-US" altLang="ko-KR" sz="1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</a:t>
            </a:r>
          </a:p>
          <a:p>
            <a:endParaRPr lang="en-US" altLang="ko-KR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ko-KR" alt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60779" y="2189527"/>
            <a:ext cx="2810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④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⑤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⑥</a:t>
            </a:r>
            <a:endParaRPr lang="en-US" altLang="ko-KR" sz="1100" dirty="0" smtClean="0">
              <a:solidFill>
                <a:srgbClr val="3E53F2"/>
              </a:solidFill>
            </a:endParaRPr>
          </a:p>
          <a:p>
            <a:endParaRPr lang="ko-KR" altLang="en-US" sz="1400" dirty="0"/>
          </a:p>
        </p:txBody>
      </p:sp>
      <p:sp>
        <p:nvSpPr>
          <p:cNvPr id="13" name="직사각형 12"/>
          <p:cNvSpPr/>
          <p:nvPr/>
        </p:nvSpPr>
        <p:spPr>
          <a:xfrm>
            <a:off x="5813572" y="3696513"/>
            <a:ext cx="432033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 및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SNS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링크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필수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SNS: </a:t>
            </a:r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직사각형 14">
            <a:hlinkClick r:id="" action="ppaction://hlinkshowjump?jump=nextslide"/>
          </p:cNvPr>
          <p:cNvSpPr/>
          <p:nvPr/>
        </p:nvSpPr>
        <p:spPr>
          <a:xfrm>
            <a:off x="5898813" y="5183337"/>
            <a:ext cx="11448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3E53F2"/>
                </a:solidFill>
              </a:rPr>
              <a:t>간략히 작성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69783" y="1090569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87897" y="197980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대표 상품 이미지 삽입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상품을 가장 잘 표현할 수 있는 대표이미지 </a:t>
            </a:r>
            <a:r>
              <a:rPr lang="en-US" altLang="ko-KR" sz="600" dirty="0" smtClean="0">
                <a:solidFill>
                  <a:srgbClr val="3E53F2"/>
                </a:solidFill>
              </a:rPr>
              <a:t>1~2</a:t>
            </a:r>
            <a:r>
              <a:rPr lang="ko-KR" altLang="en-US" sz="600" dirty="0" smtClean="0">
                <a:solidFill>
                  <a:srgbClr val="3E53F2"/>
                </a:solidFill>
              </a:rPr>
              <a:t>개만 넣어주세요</a:t>
            </a:r>
            <a:r>
              <a:rPr lang="en-US" altLang="ko-KR" sz="600" dirty="0" smtClean="0">
                <a:solidFill>
                  <a:srgbClr val="3E53F2"/>
                </a:solidFill>
              </a:rPr>
              <a:t>.)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69782" y="3795445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95507" y="472432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과거 백화점 또는 오프라인 팝업 사진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팝업 이력이 있는 경우에만 대표 사진 삽입해주세요</a:t>
            </a:r>
            <a:r>
              <a:rPr lang="en-US" altLang="ko-KR" sz="600" dirty="0">
                <a:solidFill>
                  <a:srgbClr val="3E53F2"/>
                </a:solidFill>
              </a:rPr>
              <a:t>.</a:t>
            </a:r>
            <a:r>
              <a:rPr lang="en-US" altLang="ko-KR" sz="600" dirty="0" smtClean="0">
                <a:solidFill>
                  <a:srgbClr val="3E53F2"/>
                </a:solidFill>
              </a:rPr>
              <a:t> </a:t>
            </a:r>
            <a:r>
              <a:rPr lang="ko-KR" altLang="en-US" sz="600" dirty="0" smtClean="0">
                <a:solidFill>
                  <a:srgbClr val="3E53F2"/>
                </a:solidFill>
              </a:rPr>
              <a:t>없는 경우 공란</a:t>
            </a:r>
            <a:r>
              <a:rPr lang="en-US" altLang="ko-KR" sz="600" dirty="0" smtClean="0">
                <a:solidFill>
                  <a:srgbClr val="3E53F2"/>
                </a:solidFill>
              </a:rPr>
              <a:t>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813572" y="4837097"/>
            <a:ext cx="2592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브랜드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소개말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9782" y="706131"/>
            <a:ext cx="43538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i="1" dirty="0" smtClean="0">
                <a:solidFill>
                  <a:srgbClr val="3E53F2"/>
                </a:solidFill>
              </a:rPr>
              <a:t>파란 글씨를 지우고 작성해주세요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. (</a:t>
            </a:r>
            <a:r>
              <a:rPr lang="ko-KR" altLang="en-US" sz="1050" i="1" dirty="0" smtClean="0">
                <a:solidFill>
                  <a:srgbClr val="3E53F2"/>
                </a:solidFill>
              </a:rPr>
              <a:t>이외 양식 및 서식 유지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)</a:t>
            </a:r>
            <a:endParaRPr lang="ko-KR" altLang="en-US" sz="1050" i="1" dirty="0">
              <a:solidFill>
                <a:srgbClr val="3E53F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84586" y="323781"/>
            <a:ext cx="1530464" cy="306467"/>
          </a:xfrm>
          <a:prstGeom prst="roundRect">
            <a:avLst/>
          </a:prstGeom>
          <a:solidFill>
            <a:srgbClr val="FA2AB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latin typeface="+mj-lt"/>
              </a:rPr>
              <a:t>Snack &amp; Dessert</a:t>
            </a:r>
            <a:endParaRPr lang="ko-KR" altLang="en-US" sz="1200" b="1" dirty="0">
              <a:latin typeface="+mj-lt"/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8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444615" y="295699"/>
            <a:ext cx="4027023" cy="369332"/>
            <a:chOff x="327171" y="218114"/>
            <a:chExt cx="4027023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327171" y="218114"/>
              <a:ext cx="4027023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dirty="0" err="1" smtClean="0">
                  <a:latin typeface="+mj-lt"/>
                </a:rPr>
                <a:t>더서울마켓</a:t>
              </a:r>
              <a:r>
                <a:rPr lang="en-US" altLang="ko-KR" b="1" dirty="0" smtClean="0">
                  <a:latin typeface="+mj-lt"/>
                </a:rPr>
                <a:t>_</a:t>
              </a:r>
              <a:r>
                <a:rPr lang="ko-KR" altLang="en-US" b="1" dirty="0" err="1" smtClean="0">
                  <a:latin typeface="+mj-lt"/>
                </a:rPr>
                <a:t>중동</a:t>
              </a:r>
              <a:r>
                <a:rPr lang="ko-KR" altLang="en-US" b="1" dirty="0" err="1" smtClean="0">
                  <a:latin typeface="+mj-lt"/>
                </a:rPr>
                <a:t>점</a:t>
              </a:r>
              <a:r>
                <a:rPr lang="ko-KR" altLang="en-US" b="1" dirty="0" smtClean="0">
                  <a:latin typeface="+mj-lt"/>
                </a:rPr>
                <a:t> </a:t>
              </a:r>
              <a:r>
                <a:rPr lang="ko-KR" altLang="en-US" dirty="0" smtClean="0">
                  <a:latin typeface="+mj-lt"/>
                </a:rPr>
                <a:t>참가신청서</a:t>
              </a:r>
              <a:endParaRPr lang="ko-KR" altLang="en-US" dirty="0">
                <a:latin typeface="+mj-lt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327172" y="587446"/>
              <a:ext cx="402702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직선 연결선 8"/>
          <p:cNvCxnSpPr/>
          <p:nvPr/>
        </p:nvCxnSpPr>
        <p:spPr>
          <a:xfrm>
            <a:off x="5536734" y="796954"/>
            <a:ext cx="0" cy="5553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13572" y="1090569"/>
            <a:ext cx="3246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기업명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브랜드명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):  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3572" y="1711354"/>
            <a:ext cx="383376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상품정보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상품명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동일 상품 유형인 경우 몇 종 까지 기재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ex. 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매운 소스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종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altLang="ko-K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①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②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③</a:t>
            </a:r>
            <a:endParaRPr lang="en-US" altLang="ko-KR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총 판매 상품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SKU:  </a:t>
            </a:r>
            <a:r>
              <a:rPr lang="en-US" altLang="ko-KR" sz="1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</a:t>
            </a:r>
          </a:p>
          <a:p>
            <a:endParaRPr lang="en-US" altLang="ko-KR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ko-KR" alt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60779" y="2189527"/>
            <a:ext cx="2810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④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⑤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⑥</a:t>
            </a:r>
            <a:endParaRPr lang="en-US" altLang="ko-KR" sz="1100" dirty="0" smtClean="0">
              <a:solidFill>
                <a:srgbClr val="3E53F2"/>
              </a:solidFill>
            </a:endParaRPr>
          </a:p>
          <a:p>
            <a:endParaRPr lang="ko-KR" altLang="en-US" sz="1400" dirty="0"/>
          </a:p>
        </p:txBody>
      </p:sp>
      <p:sp>
        <p:nvSpPr>
          <p:cNvPr id="13" name="직사각형 12"/>
          <p:cNvSpPr/>
          <p:nvPr/>
        </p:nvSpPr>
        <p:spPr>
          <a:xfrm>
            <a:off x="5813572" y="3696513"/>
            <a:ext cx="432033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 및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SNS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링크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필수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SNS: </a:t>
            </a:r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직사각형 14">
            <a:hlinkClick r:id="" action="ppaction://hlinkshowjump?jump=nextslide"/>
          </p:cNvPr>
          <p:cNvSpPr/>
          <p:nvPr/>
        </p:nvSpPr>
        <p:spPr>
          <a:xfrm>
            <a:off x="5898813" y="5183337"/>
            <a:ext cx="11448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3E53F2"/>
                </a:solidFill>
              </a:rPr>
              <a:t>간략히 작성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69783" y="1090569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87897" y="197980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대표 상품 이미지 삽입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상품을 가장 잘 표현할 수 있는 대표이미지 </a:t>
            </a:r>
            <a:r>
              <a:rPr lang="en-US" altLang="ko-KR" sz="600" dirty="0" smtClean="0">
                <a:solidFill>
                  <a:srgbClr val="3E53F2"/>
                </a:solidFill>
              </a:rPr>
              <a:t>1~2</a:t>
            </a:r>
            <a:r>
              <a:rPr lang="ko-KR" altLang="en-US" sz="600" dirty="0" smtClean="0">
                <a:solidFill>
                  <a:srgbClr val="3E53F2"/>
                </a:solidFill>
              </a:rPr>
              <a:t>개만 넣어주세요</a:t>
            </a:r>
            <a:r>
              <a:rPr lang="en-US" altLang="ko-KR" sz="600" dirty="0" smtClean="0">
                <a:solidFill>
                  <a:srgbClr val="3E53F2"/>
                </a:solidFill>
              </a:rPr>
              <a:t>.)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69782" y="3795445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95507" y="472432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과거 백화점 또는 오프라인 팝업 사진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팝업 이력이 있는 경우에만 대표 사진 삽입해주세요</a:t>
            </a:r>
            <a:r>
              <a:rPr lang="en-US" altLang="ko-KR" sz="600" dirty="0">
                <a:solidFill>
                  <a:srgbClr val="3E53F2"/>
                </a:solidFill>
              </a:rPr>
              <a:t>.</a:t>
            </a:r>
            <a:r>
              <a:rPr lang="en-US" altLang="ko-KR" sz="600" dirty="0" smtClean="0">
                <a:solidFill>
                  <a:srgbClr val="3E53F2"/>
                </a:solidFill>
              </a:rPr>
              <a:t> </a:t>
            </a:r>
            <a:r>
              <a:rPr lang="ko-KR" altLang="en-US" sz="600" dirty="0" smtClean="0">
                <a:solidFill>
                  <a:srgbClr val="3E53F2"/>
                </a:solidFill>
              </a:rPr>
              <a:t>없는 경우 공란</a:t>
            </a:r>
            <a:r>
              <a:rPr lang="en-US" altLang="ko-KR" sz="600" dirty="0" smtClean="0">
                <a:solidFill>
                  <a:srgbClr val="3E53F2"/>
                </a:solidFill>
              </a:rPr>
              <a:t>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813572" y="4837097"/>
            <a:ext cx="40552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                   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관련 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셀링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포인트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9782" y="706131"/>
            <a:ext cx="43538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i="1" dirty="0" smtClean="0">
                <a:solidFill>
                  <a:srgbClr val="3E53F2"/>
                </a:solidFill>
              </a:rPr>
              <a:t>파란 글씨를 지우고 작성해주세요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. (</a:t>
            </a:r>
            <a:r>
              <a:rPr lang="ko-KR" altLang="en-US" sz="1050" i="1" dirty="0" smtClean="0">
                <a:solidFill>
                  <a:srgbClr val="3E53F2"/>
                </a:solidFill>
              </a:rPr>
              <a:t>이외 양식 및 서식 유지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)</a:t>
            </a:r>
            <a:endParaRPr lang="ko-KR" altLang="en-US" sz="1050" i="1" dirty="0">
              <a:solidFill>
                <a:srgbClr val="3E53F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84586" y="323781"/>
            <a:ext cx="1530464" cy="306467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latin typeface="+mj-lt"/>
              </a:rPr>
              <a:t>COOL SUMMER</a:t>
            </a:r>
            <a:endParaRPr lang="ko-KR" altLang="en-US" sz="1200" b="1" dirty="0">
              <a:latin typeface="+mj-lt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249802" y="4868529"/>
            <a:ext cx="1530464" cy="306467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latin typeface="+mj-lt"/>
              </a:rPr>
              <a:t>COOL SUMMER</a:t>
            </a:r>
            <a:endParaRPr lang="ko-KR" altLang="en-US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622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344</Words>
  <Application>Microsoft Office PowerPoint</Application>
  <PresentationFormat>와이드스크린</PresentationFormat>
  <Paragraphs>59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HY견고딕</vt:lpstr>
      <vt:lpstr>HY동녘B</vt:lpstr>
      <vt:lpstr>HY헤드라인M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안하경</dc:creator>
  <cp:lastModifiedBy>안하경</cp:lastModifiedBy>
  <cp:revision>7</cp:revision>
  <dcterms:created xsi:type="dcterms:W3CDTF">2023-03-06T04:46:12Z</dcterms:created>
  <dcterms:modified xsi:type="dcterms:W3CDTF">2023-04-12T00:33:44Z</dcterms:modified>
</cp:coreProperties>
</file>